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23" r:id="rId2"/>
    <p:sldId id="316" r:id="rId3"/>
    <p:sldId id="319" r:id="rId4"/>
    <p:sldId id="322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4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478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067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5560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989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907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8324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29278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7272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55020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0030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030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9250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9094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197379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5006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3998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0903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898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3019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8611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01579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29956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842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7686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77011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64808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6684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0035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7425614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0123500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731155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73729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002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0789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8218344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615046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049054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203199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225031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5531750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164534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36004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577637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661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873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375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947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609980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4446488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4300831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348335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64775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848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7411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03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75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859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>
          <p15:clr>
            <a:srgbClr val="A4A3A4"/>
          </p15:clr>
        </p15:guide>
        <p15:guide id="27" orient="horz" pos="1152">
          <p15:clr>
            <a:srgbClr val="547EBF"/>
          </p15:clr>
        </p15:guide>
        <p15:guide id="28" pos="7440">
          <p15:clr>
            <a:srgbClr val="547EBF"/>
          </p15:clr>
        </p15:guide>
        <p15:guide id="29" orient="horz" pos="4080">
          <p15:clr>
            <a:srgbClr val="547EBF"/>
          </p15:clr>
        </p15:guide>
        <p15:guide id="30">
          <p15:clr>
            <a:srgbClr val="547EBF"/>
          </p15:clr>
        </p15:guide>
        <p15:guide id="31" pos="7680">
          <p15:clr>
            <a:srgbClr val="547EBF"/>
          </p15:clr>
        </p15:guide>
        <p15:guide id="32" pos="528">
          <p15:clr>
            <a:srgbClr val="547EBF"/>
          </p15:clr>
        </p15:guide>
        <p15:guide id="33" pos="6912">
          <p15:clr>
            <a:srgbClr val="547EBF"/>
          </p15:clr>
        </p15:guide>
        <p15:guide id="34" orient="horz" pos="240">
          <p15:clr>
            <a:srgbClr val="547EBF"/>
          </p15:clr>
        </p15:guide>
        <p15:guide id="35" orient="horz" pos="552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713CF3E-E871-7874-826C-995BC5099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6076FC1-2FF5-321F-E96F-12F3F0C1A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부제목 6">
            <a:extLst>
              <a:ext uri="{FF2B5EF4-FFF2-40B4-BE49-F238E27FC236}">
                <a16:creationId xmlns:a16="http://schemas.microsoft.com/office/drawing/2014/main" id="{05E2C2BC-FC84-CD61-D8C5-08A819E60D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1AD55708-63F0-300D-F834-9212E79D19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22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EC92-526E-8262-53B5-F0AF7F1E4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Presentation Design Still Matters in the Age of 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11C81-A4EA-16BC-B023-A1233E306AA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Even with AI tools that generate slides and summarize content, the human element in presentation design remains critical.</a:t>
            </a:r>
          </a:p>
          <a:p>
            <a:pPr marL="0" indent="0">
              <a:buNone/>
            </a:pPr>
            <a:r>
              <a:rPr lang="en-US" sz="1800" dirty="0"/>
              <a:t> Clear structure, emotional resonance, and visual coherence still determine how messages are received and remembered.</a:t>
            </a:r>
          </a:p>
        </p:txBody>
      </p:sp>
      <p:pic>
        <p:nvPicPr>
          <p:cNvPr id="8" name="Picture Placeholder 7" descr="A close-up of a bridge">
            <a:extLst>
              <a:ext uri="{FF2B5EF4-FFF2-40B4-BE49-F238E27FC236}">
                <a16:creationId xmlns:a16="http://schemas.microsoft.com/office/drawing/2014/main" id="{EE0796FA-596D-37B0-2C89-6A56D8D93EE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50F74D-615D-90B9-C82A-C8BD0ECE27D0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3CF65F-0E21-48DE-8D75-4BF66A547E8E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5/10/2025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9D1F7-45DB-291B-3555-614D1BC2294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B0D0C0D-89F9-C314-0A74-E0433067F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5702" y="5061102"/>
            <a:ext cx="3179653" cy="1801715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AEFCC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7770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BE1B3-474F-D110-BAD7-4D78EBC83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Keep Human Attention</a:t>
            </a:r>
          </a:p>
        </p:txBody>
      </p:sp>
      <p:pic>
        <p:nvPicPr>
          <p:cNvPr id="8" name="Picture Placeholder 7" descr="A close-up of a building">
            <a:extLst>
              <a:ext uri="{FF2B5EF4-FFF2-40B4-BE49-F238E27FC236}">
                <a16:creationId xmlns:a16="http://schemas.microsoft.com/office/drawing/2014/main" id="{06B91585-3AF9-DD3A-DC39-2BCFC2367D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8647" y="2662000"/>
            <a:ext cx="3871623" cy="3551762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A9125-83DF-A70A-A024-4E849963B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Use narrative techniques that evoke curiosity, such as open-ended questions or real-world analogies.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Incorporate visuals and animations that support—not distract from—the message.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Involve your audience: use polls, rhetorical questions, or short interactive demos powered by AI tools.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007FB-6075-C704-F7E5-4F6DD2FD9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3859A7-84EB-4384-87AF-59CC16704CF8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5/10/2025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7501D-D6CD-29A2-36D5-7BCAF9A10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9390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2EDB7-1CF5-1DEE-D704-3AD1E181C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/>
          <a:lstStyle/>
          <a:p>
            <a:r>
              <a:rPr lang="en-US" dirty="0"/>
              <a:t>Conclusion </a:t>
            </a:r>
          </a:p>
        </p:txBody>
      </p:sp>
      <p:pic>
        <p:nvPicPr>
          <p:cNvPr id="8" name="Picture Placeholder 7" descr="A low angle view of a building">
            <a:extLst>
              <a:ext uri="{FF2B5EF4-FFF2-40B4-BE49-F238E27FC236}">
                <a16:creationId xmlns:a16="http://schemas.microsoft.com/office/drawing/2014/main" id="{5215A1AA-3C3B-88E7-D17A-A11614E9074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9152" y="1993348"/>
            <a:ext cx="5442604" cy="422041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3B3E0-0F30-9383-C08B-FF43C14B52D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/>
          <a:p>
            <a:r>
              <a:rPr lang="en-US" dirty="0"/>
              <a:t>In an age where AI can assist with everything from design to delivery, your role as a presenter is to infuse authenticity, intent, and clarity. </a:t>
            </a:r>
          </a:p>
          <a:p>
            <a:r>
              <a:rPr lang="en-US" dirty="0"/>
              <a:t>Blend automation with empathy, structure with spontaneity. </a:t>
            </a:r>
          </a:p>
          <a:p>
            <a:r>
              <a:rPr lang="en-US" dirty="0"/>
              <a:t>When slides speak, make sure they reflect not just data—but your voice.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72235-5131-2209-A5FB-B6919170D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66791B-F730-470C-BD5E-FFF8D449589F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5/10/2025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801CE-92ED-238E-12B7-FAFDBE3F9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16F64F1-F32E-7894-C8C1-A1E5D9A6A7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636628" y="5056284"/>
            <a:ext cx="3179653" cy="1801715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AEFCC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5791102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163</Words>
  <Application>Microsoft Office PowerPoint</Application>
  <PresentationFormat>와이드스크린</PresentationFormat>
  <Paragraphs>19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Arial</vt:lpstr>
      <vt:lpstr>Arial Black</vt:lpstr>
      <vt:lpstr>Avenir Next LT Pro Light</vt:lpstr>
      <vt:lpstr>light_modernist</vt:lpstr>
      <vt:lpstr>PowerPoint 프레젠테이션</vt:lpstr>
      <vt:lpstr>Why Presentation Design Still Matters in the Age of AI</vt:lpstr>
      <vt:lpstr>How to Keep Human Attention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4</cp:revision>
  <dcterms:created xsi:type="dcterms:W3CDTF">2025-05-07T16:30:42Z</dcterms:created>
  <dcterms:modified xsi:type="dcterms:W3CDTF">2025-05-10T14:33:20Z</dcterms:modified>
</cp:coreProperties>
</file>

<file path=docProps/thumbnail.jpeg>
</file>